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p>
            <a:r>
              <a:rPr lang="en-GB" altLang="en-US"/>
              <a:t>Project Name</a:t>
            </a:r>
            <a:r>
              <a:rPr lang="en-US" altLang="en-GB"/>
              <a:t>: Clinic Booking System</a:t>
            </a:r>
            <a:br>
              <a:rPr lang="en-US" altLang="en-GB"/>
            </a:br>
            <a:br>
              <a:rPr lang="en-US" altLang="en-GB"/>
            </a:br>
            <a:r>
              <a:rPr lang="en-US" altLang="en-GB"/>
              <a:t>Subtitle: Java Application Proje</a:t>
            </a:r>
            <a:r>
              <a:rPr lang="en-GB" altLang="en-US"/>
              <a:t>ct</a:t>
            </a:r>
            <a:r>
              <a:rPr lang="en-US" altLang="en-GB"/>
              <a:t> </a:t>
            </a:r>
            <a:r>
              <a:rPr lang="en-GB" altLang="en-US"/>
              <a:t>by:Nirere Angelique</a:t>
            </a:r>
            <a:endParaRPr lang="en-GB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GB" altLang="en-US" b="1">
                <a:solidFill>
                  <a:srgbClr val="0070C0"/>
                </a:solidFill>
              </a:rPr>
              <a:t>IHUMURE CLINICS</a:t>
            </a:r>
            <a:r>
              <a:rPr lang="en-GB" altLang="en-US"/>
              <a:t> </a:t>
            </a:r>
            <a:endParaRPr lang="en-GB" altLang="en-US"/>
          </a:p>
          <a:p>
            <a:endParaRPr lang="en-GB" altLang="en-US"/>
          </a:p>
          <a:p>
            <a:endParaRPr lang="en-GB" altLang="en-US"/>
          </a:p>
        </p:txBody>
      </p:sp>
      <p:pic>
        <p:nvPicPr>
          <p:cNvPr id="5" name="Picture 4" descr="pexels-karola-g-438646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935" y="4063365"/>
            <a:ext cx="2984500" cy="2705735"/>
          </a:xfrm>
          <a:prstGeom prst="rect">
            <a:avLst/>
          </a:prstGeom>
        </p:spPr>
      </p:pic>
      <p:pic>
        <p:nvPicPr>
          <p:cNvPr id="6" name="Picture 5" descr="pexels-tima-miroshnichenko-83763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6175" y="4062730"/>
            <a:ext cx="4572000" cy="26200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/>
              <a:t>MY PROBLEM STATEMENT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/>
          </a:bodyPr>
          <a:p>
            <a:r>
              <a:rPr lang="en-US" altLang="en-GB" b="1" u="sng"/>
              <a:t>Problem Statement</a:t>
            </a:r>
            <a:endParaRPr lang="en-US" altLang="en-GB" b="1" u="sng"/>
          </a:p>
          <a:p>
            <a:r>
              <a:rPr lang="en-US" altLang="en-GB"/>
              <a:t>Manual clinic management is inefficient</a:t>
            </a:r>
            <a:r>
              <a:rPr lang="en-GB" altLang="en-US"/>
              <a:t>:</a:t>
            </a:r>
            <a:r>
              <a:rPr lang="en-US" altLang="en-GB"/>
              <a:t>The old way is holding us back. We are wasting resources. We need a smarter, digital tool to run things smoothly.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Need digital appointment system</a:t>
            </a:r>
            <a:r>
              <a:rPr lang="en-GB" altLang="en-US"/>
              <a:t>:we need digital because not taking long time for waiting,frustration for both patient and doctors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Paper-based records are hard to manage</a:t>
            </a:r>
            <a:r>
              <a:rPr lang="en-GB" altLang="en-US"/>
              <a:t>:</a:t>
            </a:r>
            <a:r>
              <a:rPr lang="en-US" altLang="en-GB"/>
              <a:t>"We're trying to run a modern healthcare service with a library system from 100 years ago. We spend more time finding and moving paper than actually helping patients.</a:t>
            </a:r>
            <a:endParaRPr lang="en-US" alt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/>
              <a:t>let’s see our solution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en-US" altLang="en-GB" b="1" u="sng"/>
              <a:t>Solution</a:t>
            </a:r>
            <a:endParaRPr lang="en-US" altLang="en-GB" b="1" u="sng"/>
          </a:p>
          <a:p>
            <a:r>
              <a:rPr lang="en-US" altLang="en-GB"/>
              <a:t>Java console application</a:t>
            </a:r>
            <a:r>
              <a:rPr lang="en-GB" altLang="en-US"/>
              <a:t>:</a:t>
            </a:r>
            <a:r>
              <a:rPr lang="en-US" altLang="en-GB"/>
              <a:t> is a program that runs entirely in the command line or terminal—no fancy windows, buttons, or mouse clicks. Everything happens through text input and output.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Manages doctors, patients, appointments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User-friendly menu system</a:t>
            </a:r>
            <a:r>
              <a:rPr lang="en-GB" altLang="en-US"/>
              <a:t>:</a:t>
            </a:r>
            <a:r>
              <a:rPr lang="en-US" altLang="en-GB"/>
              <a:t> is like a well-designed </a:t>
            </a:r>
            <a:r>
              <a:rPr lang="en-GB" altLang="en-US"/>
              <a:t>clinic</a:t>
            </a:r>
            <a:r>
              <a:rPr lang="en-US" altLang="en-GB"/>
              <a:t> menu that helps </a:t>
            </a:r>
            <a:r>
              <a:rPr lang="en-GB" altLang="en-US"/>
              <a:t>patients</a:t>
            </a:r>
            <a:r>
              <a:rPr lang="en-US" altLang="en-GB"/>
              <a:t> find exactly what they want without confusion or frustration</a:t>
            </a:r>
            <a:endParaRPr lang="en-US" altLang="en-GB"/>
          </a:p>
        </p:txBody>
      </p:sp>
      <p:pic>
        <p:nvPicPr>
          <p:cNvPr id="5" name="Picture 4" descr="pexels-n-voitkevich-78526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7620" y="0"/>
            <a:ext cx="2163445" cy="26517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/>
              <a:t>ACTIVITY DIAGRAM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/>
          </a:bodyPr>
          <a:p>
            <a:r>
              <a:rPr lang="en-US" altLang="en-GB" b="1" u="sng"/>
              <a:t>Activity Diagram</a:t>
            </a:r>
            <a:endParaRPr lang="en-US" altLang="en-GB" b="1" u="sng"/>
          </a:p>
          <a:p>
            <a:r>
              <a:rPr lang="en-US" altLang="en-GB"/>
              <a:t>Copy Diagram 1 from DIAGRAMS.md</a:t>
            </a:r>
            <a:endParaRPr lang="en-US" altLang="en-GB"/>
          </a:p>
          <a:p>
            <a:r>
              <a:rPr lang="en-US" altLang="en-US"/>
              <a:t>┌─────────────────────────────────────────────────────────────┐</a:t>
            </a:r>
            <a:endParaRPr lang="en-US" altLang="en-US"/>
          </a:p>
          <a:p>
            <a:r>
              <a:rPr lang="en-US" altLang="en-US"/>
              <a:t>│</a:t>
            </a:r>
            <a:r>
              <a:rPr lang="en-US" altLang="en-GB"/>
              <a:t>                   PATIENT BOOKING ACTIVITY FLOW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US"/>
              <a:t>└─────────────────────────────────────────────────────────────┘</a:t>
            </a:r>
            <a:endParaRPr lang="en-US" altLang="en-US"/>
          </a:p>
          <a:p>
            <a:endParaRPr lang="en-US" altLang="en-GB"/>
          </a:p>
          <a:p>
            <a:r>
              <a:rPr lang="en-US" altLang="en-US"/>
              <a:t>┌─────────┐</a:t>
            </a:r>
            <a:r>
              <a:rPr lang="en-US" altLang="en-GB"/>
              <a:t>     </a:t>
            </a:r>
            <a:r>
              <a:rPr lang="en-US" altLang="en-US"/>
              <a:t>┌──────────────┐</a:t>
            </a:r>
            <a:r>
              <a:rPr lang="en-US" altLang="en-GB"/>
              <a:t>     </a:t>
            </a:r>
            <a:r>
              <a:rPr lang="en-US" altLang="en-US"/>
              <a:t>┌──────────────┐</a:t>
            </a:r>
            <a:endParaRPr lang="en-US" altLang="en-US"/>
          </a:p>
          <a:p>
            <a:r>
              <a:rPr lang="en-US" altLang="en-US"/>
              <a:t>│</a:t>
            </a:r>
            <a:r>
              <a:rPr lang="en-US" altLang="en-GB"/>
              <a:t>  START  </a:t>
            </a:r>
            <a:r>
              <a:rPr lang="en-US" altLang="en-US"/>
              <a:t>│────▶│</a:t>
            </a:r>
            <a:r>
              <a:rPr lang="en-US" altLang="en-GB"/>
              <a:t> View Doctors </a:t>
            </a:r>
            <a:r>
              <a:rPr lang="en-US" altLang="en-US"/>
              <a:t>│────▶│</a:t>
            </a:r>
            <a:r>
              <a:rPr lang="en-US" altLang="en-GB"/>
              <a:t> Select Doctor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US"/>
              <a:t>└─────────┘</a:t>
            </a:r>
            <a:r>
              <a:rPr lang="en-US" altLang="en-GB"/>
              <a:t>     </a:t>
            </a:r>
            <a:r>
              <a:rPr lang="en-US" altLang="en-US"/>
              <a:t>└──────────────┘</a:t>
            </a:r>
            <a:r>
              <a:rPr lang="en-US" altLang="en-GB"/>
              <a:t>     </a:t>
            </a:r>
            <a:r>
              <a:rPr lang="en-US" altLang="en-US"/>
              <a:t>└──────────────┘</a:t>
            </a:r>
            <a:endParaRPr lang="en-US" altLang="en-US"/>
          </a:p>
          <a:p>
            <a:r>
              <a:rPr lang="en-US" altLang="en-GB"/>
              <a:t>                     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                     </a:t>
            </a:r>
            <a:r>
              <a:rPr lang="en-US" altLang="en-US"/>
              <a:t>▼</a:t>
            </a:r>
            <a:endParaRPr lang="en-US" altLang="en-US"/>
          </a:p>
          <a:p>
            <a:r>
              <a:rPr lang="en-US" altLang="en-US"/>
              <a:t>┌─────────┐</a:t>
            </a:r>
            <a:r>
              <a:rPr lang="en-US" altLang="en-GB"/>
              <a:t>     </a:t>
            </a:r>
            <a:r>
              <a:rPr lang="en-US" altLang="en-US"/>
              <a:t>┌──────────────┐</a:t>
            </a:r>
            <a:r>
              <a:rPr lang="en-US" altLang="en-GB"/>
              <a:t>     </a:t>
            </a:r>
            <a:r>
              <a:rPr lang="en-US" altLang="en-US"/>
              <a:t>┌──────────────┐</a:t>
            </a:r>
            <a:endParaRPr lang="en-US" altLang="en-US"/>
          </a:p>
          <a:p>
            <a:r>
              <a:rPr lang="en-US" altLang="en-US"/>
              <a:t>│</a:t>
            </a:r>
            <a:r>
              <a:rPr lang="en-US" altLang="en-GB"/>
              <a:t>  ERROR  </a:t>
            </a:r>
            <a:r>
              <a:rPr lang="en-US" altLang="en-US"/>
              <a:t>│◀────│</a:t>
            </a:r>
            <a:r>
              <a:rPr lang="en-US" altLang="en-GB"/>
              <a:t>Enter Patient </a:t>
            </a:r>
            <a:r>
              <a:rPr lang="en-US" altLang="en-US"/>
              <a:t>│◀────│</a:t>
            </a:r>
            <a:r>
              <a:rPr lang="en-US" altLang="en-GB"/>
              <a:t>Choose Patient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US"/>
              <a:t>│</a:t>
            </a:r>
            <a:r>
              <a:rPr lang="en-US" altLang="en-GB"/>
              <a:t> Handler </a:t>
            </a:r>
            <a:r>
              <a:rPr lang="en-US" altLang="en-US"/>
              <a:t>│</a:t>
            </a:r>
            <a:r>
              <a:rPr lang="en-US" altLang="en-GB"/>
              <a:t>     </a:t>
            </a:r>
            <a:r>
              <a:rPr lang="en-US" altLang="en-US"/>
              <a:t>│</a:t>
            </a:r>
            <a:r>
              <a:rPr lang="en-US" altLang="en-GB"/>
              <a:t>   Details    </a:t>
            </a:r>
            <a:r>
              <a:rPr lang="en-US" altLang="en-US"/>
              <a:t>│</a:t>
            </a:r>
            <a:r>
              <a:rPr lang="en-US" altLang="en-GB"/>
              <a:t>     </a:t>
            </a:r>
            <a:r>
              <a:rPr lang="en-US" altLang="en-US"/>
              <a:t>│</a:t>
            </a:r>
            <a:r>
              <a:rPr lang="en-US" altLang="en-GB"/>
              <a:t>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US"/>
              <a:t>└─────────┘</a:t>
            </a:r>
            <a:r>
              <a:rPr lang="en-US" altLang="en-GB"/>
              <a:t>     </a:t>
            </a:r>
            <a:r>
              <a:rPr lang="en-US" altLang="en-US"/>
              <a:t>└──────────────┘</a:t>
            </a:r>
            <a:r>
              <a:rPr lang="en-US" altLang="en-GB"/>
              <a:t>     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  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▼</a:t>
            </a:r>
            <a:r>
              <a:rPr lang="en-US" altLang="en-GB"/>
              <a:t>                        </a:t>
            </a:r>
            <a:r>
              <a:rPr lang="en-US" altLang="en-US"/>
              <a:t>▼</a:t>
            </a:r>
            <a:endParaRPr lang="en-US" altLang="en-US"/>
          </a:p>
          <a:p>
            <a:r>
              <a:rPr lang="en-US" altLang="en-GB"/>
              <a:t>              [Invalid Data]          [Patient Not Found]</a:t>
            </a:r>
            <a:endParaRPr lang="en-US" altLang="en-GB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  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└──────────┬─────────────┘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▼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┌────────────────────┐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Select Appointment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    Type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└────────────────────┘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▼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┌────────────────────┐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Enter Date/Time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   &amp; Reason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└────────────────────┘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▼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┌────────────────────┐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 Confirm Booking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└────────────────────┘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▼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┌────────────────────┐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Save Appointment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 (Repository)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└────────────────────┘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▼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┌────────────────────┐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Generate Confirmation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 (Factory Pattern)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└────────────────────┘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▼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┌────────────────────┐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Send Notification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│</a:t>
            </a:r>
            <a:r>
              <a:rPr lang="en-US" altLang="en-GB"/>
              <a:t>  (Observer Pattern)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</a:t>
            </a:r>
            <a:r>
              <a:rPr lang="en-US" altLang="en-US"/>
              <a:t>└────────────────────┘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           </a:t>
            </a:r>
            <a:r>
              <a:rPr lang="en-US" altLang="en-US"/>
              <a:t>▼</a:t>
            </a:r>
            <a:endParaRPr lang="en-US" altLang="en-US"/>
          </a:p>
          <a:p>
            <a:r>
              <a:rPr lang="en-US" altLang="en-GB"/>
              <a:t>                            </a:t>
            </a:r>
            <a:r>
              <a:rPr lang="en-US" altLang="en-US"/>
              <a:t>┌─────┐</a:t>
            </a:r>
            <a:endParaRPr lang="en-US" altLang="en-US"/>
          </a:p>
          <a:p>
            <a:r>
              <a:rPr lang="en-US" altLang="en-GB"/>
              <a:t>                            </a:t>
            </a:r>
            <a:r>
              <a:rPr lang="en-US" altLang="en-US"/>
              <a:t>│</a:t>
            </a:r>
            <a:r>
              <a:rPr lang="en-US" altLang="en-GB"/>
              <a:t> END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             </a:t>
            </a:r>
            <a:r>
              <a:rPr lang="en-US" altLang="en-US"/>
              <a:t>└─────┘</a:t>
            </a:r>
            <a:endParaRPr lang="en-US" altLang="en-US"/>
          </a:p>
          <a:p>
            <a:r>
              <a:rPr lang="en-US" altLang="en-GB"/>
              <a:t>Title: "User Activity Flow"</a:t>
            </a:r>
            <a:endParaRPr lang="en-US" altLang="en-GB"/>
          </a:p>
        </p:txBody>
      </p:sp>
      <p:sp>
        <p:nvSpPr>
          <p:cNvPr id="4" name="Text Box 3"/>
          <p:cNvSpPr txBox="1"/>
          <p:nvPr/>
        </p:nvSpPr>
        <p:spPr>
          <a:xfrm>
            <a:off x="4173220" y="42716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/>
              <a:t>DATA FLOW DIAGRAM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/>
          </a:bodyPr>
          <a:p>
            <a:r>
              <a:rPr lang="en-US" altLang="en-GB" b="1" u="sng"/>
              <a:t>Data Flow Diagram</a:t>
            </a:r>
            <a:endParaRPr lang="en-US" altLang="en-GB" b="1" u="sng"/>
          </a:p>
          <a:p>
            <a:r>
              <a:rPr lang="en-US" altLang="en-GB"/>
              <a:t>Copy Diagram 2 from </a:t>
            </a:r>
            <a:r>
              <a:rPr lang="en-US" altLang="en-US"/>
              <a:t>┌─────────────────────────────────────────────────────────────────────┐</a:t>
            </a:r>
            <a:endParaRPr lang="en-US" altLang="en-US"/>
          </a:p>
          <a:p>
            <a:r>
              <a:rPr lang="en-US" altLang="en-US"/>
              <a:t>│</a:t>
            </a:r>
            <a:r>
              <a:rPr lang="en-US" altLang="en-GB"/>
              <a:t>                    CLINIC BOOKING SYSTEM - DFD LEVEL 1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US"/>
              <a:t>└─────────────────────────────────────────────────────────────────────┘</a:t>
            </a:r>
            <a:endParaRPr lang="en-US" altLang="en-US"/>
          </a:p>
          <a:p>
            <a:endParaRPr lang="en-US" altLang="en-GB"/>
          </a:p>
          <a:p>
            <a:r>
              <a:rPr lang="en-US" altLang="en-GB"/>
              <a:t>      </a:t>
            </a:r>
            <a:r>
              <a:rPr lang="en-US" altLang="en-US"/>
              <a:t>┌─────────────────┐</a:t>
            </a:r>
            <a:r>
              <a:rPr lang="en-US" altLang="en-GB"/>
              <a:t>         Patient Data         </a:t>
            </a:r>
            <a:r>
              <a:rPr lang="en-US" altLang="en-US"/>
              <a:t>┌─────────────────┐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│─────────────────────────────▶│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PATIENT      </a:t>
            </a:r>
            <a:r>
              <a:rPr lang="en-US" altLang="en-US"/>
              <a:t>│</a:t>
            </a:r>
            <a:r>
              <a:rPr lang="en-US" altLang="en-GB"/>
              <a:t>         Doctor List          </a:t>
            </a:r>
            <a:r>
              <a:rPr lang="en-US" altLang="en-US"/>
              <a:t>│</a:t>
            </a:r>
            <a:r>
              <a:rPr lang="en-US" altLang="en-GB"/>
              <a:t>     DATABASE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│◀─────────────────────────────│</a:t>
            </a:r>
            <a:r>
              <a:rPr lang="en-US" altLang="en-GB"/>
              <a:t>   (In-Memory)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└─────────────────┘</a:t>
            </a:r>
            <a:r>
              <a:rPr lang="en-US" altLang="en-GB"/>
              <a:t>         Appointment Data     </a:t>
            </a:r>
            <a:r>
              <a:rPr lang="en-US" altLang="en-US"/>
              <a:t>└─────────────────┘</a:t>
            </a:r>
            <a:endParaRPr lang="en-US" altLang="en-US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r>
              <a:rPr lang="en-US" altLang="en-GB"/>
              <a:t>                                           </a:t>
            </a:r>
            <a:r>
              <a:rPr lang="en-US" altLang="en-US"/>
              <a:t>▲</a:t>
            </a:r>
            <a:r>
              <a:rPr lang="en-US" altLang="en-GB"/>
              <a:t>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r>
              <a:rPr lang="en-US" altLang="en-GB"/>
              <a:t>                                           </a:t>
            </a:r>
            <a:r>
              <a:rPr lang="en-US" altLang="en-US"/>
              <a:t>│</a:t>
            </a:r>
            <a:r>
              <a:rPr lang="en-US" altLang="en-GB"/>
              <a:t>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r>
              <a:rPr lang="en-US" altLang="en-GB"/>
              <a:t> Patient Info                              </a:t>
            </a:r>
            <a:r>
              <a:rPr lang="en-US" altLang="en-US"/>
              <a:t>│</a:t>
            </a:r>
            <a:r>
              <a:rPr lang="en-US" altLang="en-GB"/>
              <a:t>        </a:t>
            </a:r>
            <a:r>
              <a:rPr lang="en-US" altLang="en-US"/>
              <a:t>│</a:t>
            </a:r>
            <a:r>
              <a:rPr lang="en-US" altLang="en-GB"/>
              <a:t>Appointment</a:t>
            </a:r>
            <a:endParaRPr lang="en-US" altLang="en-GB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r>
              <a:rPr lang="en-US" altLang="en-GB"/>
              <a:t> Doctor Selection                          </a:t>
            </a:r>
            <a:r>
              <a:rPr lang="en-US" altLang="en-US"/>
              <a:t>│</a:t>
            </a:r>
            <a:r>
              <a:rPr lang="en-US" altLang="en-GB"/>
              <a:t>        </a:t>
            </a:r>
            <a:r>
              <a:rPr lang="en-US" altLang="en-US"/>
              <a:t>│</a:t>
            </a:r>
            <a:r>
              <a:rPr lang="en-US" altLang="en-GB"/>
              <a:t>Records</a:t>
            </a:r>
            <a:endParaRPr lang="en-US" altLang="en-GB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r>
              <a:rPr lang="en-US" altLang="en-GB"/>
              <a:t> Time/Date                                 </a:t>
            </a:r>
            <a:r>
              <a:rPr lang="en-US" altLang="en-US"/>
              <a:t>│</a:t>
            </a:r>
            <a:r>
              <a:rPr lang="en-US" altLang="en-GB"/>
              <a:t>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r>
              <a:rPr lang="en-US" altLang="en-GB"/>
              <a:t> Reason                                    </a:t>
            </a:r>
            <a:r>
              <a:rPr lang="en-US" altLang="en-US"/>
              <a:t>│</a:t>
            </a:r>
            <a:r>
              <a:rPr lang="en-US" altLang="en-GB"/>
              <a:t>        </a:t>
            </a:r>
            <a:r>
              <a:rPr lang="en-US" altLang="en-US"/>
              <a:t>▼</a:t>
            </a:r>
            <a:endParaRPr lang="en-US" altLang="en-US"/>
          </a:p>
          <a:p>
            <a:r>
              <a:rPr lang="en-US" altLang="en-GB"/>
              <a:t>               </a:t>
            </a:r>
            <a:r>
              <a:rPr lang="en-US" altLang="en-US"/>
              <a:t>▼</a:t>
            </a:r>
            <a:r>
              <a:rPr lang="en-US" altLang="en-GB"/>
              <a:t>                                           </a:t>
            </a:r>
            <a:r>
              <a:rPr lang="en-US" altLang="en-US"/>
              <a:t>│</a:t>
            </a:r>
            <a:r>
              <a:rPr lang="en-US" altLang="en-GB"/>
              <a:t>  </a:t>
            </a:r>
            <a:r>
              <a:rPr lang="en-US" altLang="en-US"/>
              <a:t>┌─────────────┐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┌─────────────────────────────────────────────────┐</a:t>
            </a:r>
            <a:r>
              <a:rPr lang="en-US" altLang="en-GB"/>
              <a:t>  </a:t>
            </a:r>
            <a:r>
              <a:rPr lang="en-US" altLang="en-US"/>
              <a:t>│</a:t>
            </a:r>
            <a:r>
              <a:rPr lang="en-US" altLang="en-GB"/>
              <a:t>  </a:t>
            </a:r>
            <a:r>
              <a:rPr lang="en-US" altLang="en-US"/>
              <a:t>│</a:t>
            </a:r>
            <a:r>
              <a:rPr lang="en-US" altLang="en-GB"/>
              <a:t>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                                </a:t>
            </a:r>
            <a:r>
              <a:rPr lang="en-US" altLang="en-US"/>
              <a:t>│</a:t>
            </a:r>
            <a:r>
              <a:rPr lang="en-US" altLang="en-GB"/>
              <a:t>  </a:t>
            </a:r>
            <a:r>
              <a:rPr lang="en-US" altLang="en-US"/>
              <a:t>│</a:t>
            </a:r>
            <a:r>
              <a:rPr lang="en-US" altLang="en-GB"/>
              <a:t>  </a:t>
            </a:r>
            <a:r>
              <a:rPr lang="en-US" altLang="en-US"/>
              <a:t>│</a:t>
            </a:r>
            <a:r>
              <a:rPr lang="en-US" altLang="en-GB"/>
              <a:t>  REPORTS &amp;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BOOKING PROCESS                       </a:t>
            </a:r>
            <a:r>
              <a:rPr lang="en-US" altLang="en-US"/>
              <a:t>│──┘</a:t>
            </a:r>
            <a:r>
              <a:rPr lang="en-US" altLang="en-GB"/>
              <a:t>  </a:t>
            </a:r>
            <a:r>
              <a:rPr lang="en-US" altLang="en-US"/>
              <a:t>│</a:t>
            </a:r>
            <a:r>
              <a:rPr lang="en-US" altLang="en-GB"/>
              <a:t>  ANALYTICS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(Main Controller)                        </a:t>
            </a:r>
            <a:r>
              <a:rPr lang="en-US" altLang="en-US"/>
              <a:t>│</a:t>
            </a:r>
            <a:r>
              <a:rPr lang="en-US" altLang="en-GB"/>
              <a:t>     </a:t>
            </a:r>
            <a:r>
              <a:rPr lang="en-US" altLang="en-US"/>
              <a:t>│</a:t>
            </a:r>
            <a:r>
              <a:rPr lang="en-US" altLang="en-GB"/>
              <a:t>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                                </a:t>
            </a:r>
            <a:r>
              <a:rPr lang="en-US" altLang="en-US"/>
              <a:t>│</a:t>
            </a:r>
            <a:r>
              <a:rPr lang="en-US" altLang="en-GB"/>
              <a:t>     </a:t>
            </a:r>
            <a:r>
              <a:rPr lang="en-US" altLang="en-US"/>
              <a:t>└─────────────┘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└─────────────────────────────────────────────────┘</a:t>
            </a:r>
            <a:r>
              <a:rPr lang="en-US" altLang="en-GB"/>
              <a:t>            </a:t>
            </a:r>
            <a:r>
              <a:rPr lang="en-US" altLang="en-US"/>
              <a:t>▲</a:t>
            </a:r>
            <a:endParaRPr lang="en-US" altLang="en-US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r>
              <a:rPr lang="en-US" altLang="en-GB"/>
              <a:t>                                           </a:t>
            </a:r>
            <a:r>
              <a:rPr lang="en-US" altLang="en-US"/>
              <a:t>▲</a:t>
            </a:r>
            <a:r>
              <a:rPr lang="en-US" altLang="en-GB"/>
              <a:t>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r>
              <a:rPr lang="en-US" altLang="en-GB"/>
              <a:t>                                           </a:t>
            </a:r>
            <a:r>
              <a:rPr lang="en-US" altLang="en-US"/>
              <a:t>│</a:t>
            </a:r>
            <a:r>
              <a:rPr lang="en-US" altLang="en-GB"/>
              <a:t>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r>
              <a:rPr lang="en-US" altLang="en-GB"/>
              <a:t>                                           </a:t>
            </a:r>
            <a:r>
              <a:rPr lang="en-US" altLang="en-US"/>
              <a:t>│</a:t>
            </a:r>
            <a:r>
              <a:rPr lang="en-US" altLang="en-GB"/>
              <a:t>          </a:t>
            </a:r>
            <a:r>
              <a:rPr lang="en-US" altLang="en-US"/>
              <a:t>│</a:t>
            </a:r>
            <a:r>
              <a:rPr lang="en-US" altLang="en-GB"/>
              <a:t>Booking</a:t>
            </a:r>
            <a:endParaRPr lang="en-US" altLang="en-GB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r>
              <a:rPr lang="en-US" altLang="en-GB"/>
              <a:t>                                           </a:t>
            </a:r>
            <a:r>
              <a:rPr lang="en-US" altLang="en-US"/>
              <a:t>│</a:t>
            </a:r>
            <a:r>
              <a:rPr lang="en-US" altLang="en-GB"/>
              <a:t>          </a:t>
            </a:r>
            <a:r>
              <a:rPr lang="en-US" altLang="en-US"/>
              <a:t>│</a:t>
            </a:r>
            <a:r>
              <a:rPr lang="en-US" altLang="en-GB"/>
              <a:t>Statistics</a:t>
            </a:r>
            <a:endParaRPr lang="en-US" altLang="en-GB"/>
          </a:p>
          <a:p>
            <a:r>
              <a:rPr lang="en-US" altLang="en-GB"/>
              <a:t>               </a:t>
            </a:r>
            <a:r>
              <a:rPr lang="en-US" altLang="en-US"/>
              <a:t>▼</a:t>
            </a:r>
            <a:r>
              <a:rPr lang="en-US" altLang="en-GB"/>
              <a:t>                                           </a:t>
            </a:r>
            <a:r>
              <a:rPr lang="en-US" altLang="en-US"/>
              <a:t>│</a:t>
            </a:r>
            <a:r>
              <a:rPr lang="en-US" altLang="en-GB"/>
              <a:t>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┌─────────────────┐</a:t>
            </a:r>
            <a:r>
              <a:rPr lang="en-US" altLang="en-GB"/>
              <a:t>         Error Messages          </a:t>
            </a:r>
            <a:r>
              <a:rPr lang="en-US" altLang="en-US"/>
              <a:t>│</a:t>
            </a:r>
            <a:r>
              <a:rPr lang="en-US" altLang="en-GB"/>
              <a:t>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│◀────────────────────────────────┘</a:t>
            </a:r>
            <a:r>
              <a:rPr lang="en-US" altLang="en-GB"/>
              <a:t>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      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VALIDATION &amp;   </a:t>
            </a:r>
            <a:r>
              <a:rPr lang="en-US" altLang="en-US"/>
              <a:t>│</a:t>
            </a:r>
            <a:r>
              <a:rPr lang="en-US" altLang="en-GB"/>
              <a:t>         Success Messages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ERROR HANDLER  </a:t>
            </a:r>
            <a:r>
              <a:rPr lang="en-US" altLang="en-US"/>
              <a:t>│────────────────────────────────────────────┘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└─────────────────┘</a:t>
            </a:r>
            <a:endParaRPr lang="en-US" altLang="en-US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         </a:t>
            </a:r>
            <a:r>
              <a:rPr lang="en-US" altLang="en-US"/>
              <a:t>│</a:t>
            </a:r>
            <a:r>
              <a:rPr lang="en-US" altLang="en-GB"/>
              <a:t> Validated Data</a:t>
            </a:r>
            <a:endParaRPr lang="en-US" altLang="en-GB"/>
          </a:p>
          <a:p>
            <a:r>
              <a:rPr lang="en-US" altLang="en-GB"/>
              <a:t>               </a:t>
            </a:r>
            <a:r>
              <a:rPr lang="en-US" altLang="en-US"/>
              <a:t>▼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┌─────────────────┐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NOTIFICATION    </a:t>
            </a:r>
            <a:r>
              <a:rPr lang="en-US" altLang="en-US"/>
              <a:t>│───────▶</a:t>
            </a:r>
            <a:r>
              <a:rPr lang="en-US" altLang="en-GB"/>
              <a:t> SMS/Email to Patient</a:t>
            </a:r>
            <a:endParaRPr lang="en-US" altLang="en-GB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SYSTEM        </a:t>
            </a:r>
            <a:r>
              <a:rPr lang="en-US" altLang="en-US"/>
              <a:t>│───────▶</a:t>
            </a:r>
            <a:r>
              <a:rPr lang="en-US" altLang="en-GB"/>
              <a:t> Alert to Doctor</a:t>
            </a:r>
            <a:endParaRPr lang="en-US" altLang="en-GB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(Observer)      </a:t>
            </a:r>
            <a:r>
              <a:rPr lang="en-US" altLang="en-US"/>
              <a:t>│───────▶</a:t>
            </a:r>
            <a:r>
              <a:rPr lang="en-US" altLang="en-GB"/>
              <a:t> System Logs</a:t>
            </a:r>
            <a:endParaRPr lang="en-US" altLang="en-GB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└─────────────────┘</a:t>
            </a:r>
            <a:r>
              <a:rPr lang="en-US" altLang="en-GB"/>
              <a:t>DIAGRAMS.md</a:t>
            </a:r>
            <a:endParaRPr lang="en-US" altLang="en-GB"/>
          </a:p>
          <a:p>
            <a:endParaRPr lang="en-US" altLang="en-GB"/>
          </a:p>
          <a:p>
            <a:endParaRPr lang="en-US" altLang="en-GB"/>
          </a:p>
          <a:p>
            <a:r>
              <a:rPr lang="en-US" altLang="en-GB"/>
              <a:t>Title: "System Architecture"</a:t>
            </a:r>
            <a:endParaRPr lang="en-US" alt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/>
              <a:t>SEQUENCE DIAGRAM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/>
          </a:bodyPr>
          <a:p>
            <a:r>
              <a:rPr lang="en-US" altLang="en-GB" b="1" u="sng"/>
              <a:t>Sequence Diagram</a:t>
            </a:r>
            <a:endParaRPr lang="en-US" altLang="en-GB" b="1" u="sng"/>
          </a:p>
          <a:p>
            <a:r>
              <a:rPr lang="en-US" altLang="en-GB"/>
              <a:t>Copy Diagram 3 from DIAGRAMS.md</a:t>
            </a:r>
            <a:endParaRPr lang="en-US" altLang="en-GB"/>
          </a:p>
          <a:p>
            <a:r>
              <a:rPr lang="en-US" altLang="en-US"/>
              <a:t>┌───────────┐</a:t>
            </a:r>
            <a:r>
              <a:rPr lang="en-US" altLang="en-GB"/>
              <a:t>    </a:t>
            </a:r>
            <a:r>
              <a:rPr lang="en-US" altLang="en-US"/>
              <a:t>┌──────────┐</a:t>
            </a:r>
            <a:r>
              <a:rPr lang="en-US" altLang="en-GB"/>
              <a:t>    </a:t>
            </a:r>
            <a:r>
              <a:rPr lang="en-US" altLang="en-US"/>
              <a:t>┌─────────────┐</a:t>
            </a:r>
            <a:r>
              <a:rPr lang="en-US" altLang="en-GB"/>
              <a:t>    </a:t>
            </a:r>
            <a:r>
              <a:rPr lang="en-US" altLang="en-US"/>
              <a:t>┌──────────────┐</a:t>
            </a:r>
            <a:r>
              <a:rPr lang="en-US" altLang="en-GB"/>
              <a:t>    </a:t>
            </a:r>
            <a:r>
              <a:rPr lang="en-US" altLang="en-US"/>
              <a:t>┌─────────────────┐</a:t>
            </a:r>
            <a:endParaRPr lang="en-US" altLang="en-US"/>
          </a:p>
          <a:p>
            <a:r>
              <a:rPr lang="en-US" altLang="en-US"/>
              <a:t>│</a:t>
            </a:r>
            <a:r>
              <a:rPr lang="en-US" altLang="en-GB"/>
              <a:t>  Patient  </a:t>
            </a:r>
            <a:r>
              <a:rPr lang="en-US" altLang="en-US"/>
              <a:t>│</a:t>
            </a:r>
            <a:r>
              <a:rPr lang="en-US" altLang="en-GB"/>
              <a:t>    </a:t>
            </a:r>
            <a:r>
              <a:rPr lang="en-US" altLang="en-US"/>
              <a:t>│</a:t>
            </a:r>
            <a:r>
              <a:rPr lang="en-US" altLang="en-GB"/>
              <a:t>   Main   </a:t>
            </a:r>
            <a:r>
              <a:rPr lang="en-US" altLang="en-US"/>
              <a:t>│</a:t>
            </a:r>
            <a:r>
              <a:rPr lang="en-US" altLang="en-GB"/>
              <a:t>    </a:t>
            </a:r>
            <a:r>
              <a:rPr lang="en-US" altLang="en-US"/>
              <a:t>│</a:t>
            </a:r>
            <a:r>
              <a:rPr lang="en-US" altLang="en-GB"/>
              <a:t>  Patient    </a:t>
            </a:r>
            <a:r>
              <a:rPr lang="en-US" altLang="en-US"/>
              <a:t>│</a:t>
            </a:r>
            <a:r>
              <a:rPr lang="en-US" altLang="en-GB"/>
              <a:t>    </a:t>
            </a:r>
            <a:r>
              <a:rPr lang="en-US" altLang="en-US"/>
              <a:t>│</a:t>
            </a:r>
            <a:r>
              <a:rPr lang="en-US" altLang="en-GB"/>
              <a:t>   Doctor     </a:t>
            </a:r>
            <a:r>
              <a:rPr lang="en-US" altLang="en-US"/>
              <a:t>│</a:t>
            </a:r>
            <a:r>
              <a:rPr lang="en-US" altLang="en-GB"/>
              <a:t>    </a:t>
            </a:r>
            <a:r>
              <a:rPr lang="en-US" altLang="en-US"/>
              <a:t>│</a:t>
            </a:r>
            <a:r>
              <a:rPr lang="en-US" altLang="en-GB"/>
              <a:t>   Appointment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US"/>
              <a:t>│</a:t>
            </a:r>
            <a:r>
              <a:rPr lang="en-US" altLang="en-GB"/>
              <a:t>  (User)   </a:t>
            </a:r>
            <a:r>
              <a:rPr lang="en-US" altLang="en-US"/>
              <a:t>│</a:t>
            </a:r>
            <a:r>
              <a:rPr lang="en-US" altLang="en-GB"/>
              <a:t>    </a:t>
            </a:r>
            <a:r>
              <a:rPr lang="en-US" altLang="en-US"/>
              <a:t>│</a:t>
            </a:r>
            <a:r>
              <a:rPr lang="en-US" altLang="en-GB"/>
              <a:t> (Controller)</a:t>
            </a:r>
            <a:r>
              <a:rPr lang="en-US" altLang="en-US"/>
              <a:t>│</a:t>
            </a:r>
            <a:r>
              <a:rPr lang="en-US" altLang="en-GB"/>
              <a:t>  </a:t>
            </a:r>
            <a:r>
              <a:rPr lang="en-US" altLang="en-US"/>
              <a:t>│</a:t>
            </a:r>
            <a:r>
              <a:rPr lang="en-US" altLang="en-GB"/>
              <a:t> Repository </a:t>
            </a:r>
            <a:r>
              <a:rPr lang="en-US" altLang="en-US"/>
              <a:t>│</a:t>
            </a:r>
            <a:r>
              <a:rPr lang="en-US" altLang="en-GB"/>
              <a:t>    </a:t>
            </a:r>
            <a:r>
              <a:rPr lang="en-US" altLang="en-US"/>
              <a:t>│</a:t>
            </a:r>
            <a:r>
              <a:rPr lang="en-US" altLang="en-GB"/>
              <a:t>  Repository  </a:t>
            </a:r>
            <a:r>
              <a:rPr lang="en-US" altLang="en-US"/>
              <a:t>│</a:t>
            </a:r>
            <a:r>
              <a:rPr lang="en-US" altLang="en-GB"/>
              <a:t>    </a:t>
            </a:r>
            <a:r>
              <a:rPr lang="en-US" altLang="en-US"/>
              <a:t>│</a:t>
            </a:r>
            <a:r>
              <a:rPr lang="en-US" altLang="en-GB"/>
              <a:t>   Repository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US"/>
              <a:t>└─────┬─────┘</a:t>
            </a:r>
            <a:r>
              <a:rPr lang="en-US" altLang="en-GB"/>
              <a:t>    </a:t>
            </a:r>
            <a:r>
              <a:rPr lang="en-US" altLang="en-US"/>
              <a:t>└─────┬────┘</a:t>
            </a:r>
            <a:r>
              <a:rPr lang="en-US" altLang="en-GB"/>
              <a:t>    </a:t>
            </a:r>
            <a:r>
              <a:rPr lang="en-US" altLang="en-US"/>
              <a:t>└──────┬──────┘</a:t>
            </a:r>
            <a:r>
              <a:rPr lang="en-US" altLang="en-GB"/>
              <a:t>    </a:t>
            </a:r>
            <a:r>
              <a:rPr lang="en-US" altLang="en-US"/>
              <a:t>└──────┬───────┘</a:t>
            </a:r>
            <a:r>
              <a:rPr lang="en-US" altLang="en-GB"/>
              <a:t>    </a:t>
            </a:r>
            <a:r>
              <a:rPr lang="en-US" altLang="en-US"/>
              <a:t>└────────┬────────┘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1. Start Booking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│────────────────▶│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2. Get Doctors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│─────────────────▶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3. Return Doctors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│◀────────────────│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4. Select Doctor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│────────────────▶│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5. Find Doctor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│────────────────────────────────────▶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6. Return Doctor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│◀────────────────────────────────────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7. Select Patient</a:t>
            </a:r>
            <a:r>
              <a:rPr lang="en-US" altLang="en-US"/>
              <a:t>│</a:t>
            </a:r>
            <a:r>
              <a:rPr lang="en-US" altLang="en-GB"/>
              <a:t>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│────────────────▶│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8. Find Patient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│────────────────▶│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9. Return Patient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│◀────────────────│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10. Enter Details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│────────────────▶│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11. Create Appt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(Factory)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│───────┐</a:t>
            </a:r>
            <a:r>
              <a:rPr lang="en-US" altLang="en-GB"/>
              <a:t>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</a:t>
            </a:r>
            <a:r>
              <a:rPr lang="en-US" altLang="en-US"/>
              <a:t>│</a:t>
            </a:r>
            <a:r>
              <a:rPr lang="en-US" altLang="en-GB"/>
              <a:t>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</a:t>
            </a:r>
            <a:r>
              <a:rPr lang="en-US" altLang="en-US"/>
              <a:t>│</a:t>
            </a:r>
            <a:r>
              <a:rPr lang="en-US" altLang="en-GB"/>
              <a:t>12. Save Appointment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</a:t>
            </a:r>
            <a:r>
              <a:rPr lang="en-US" altLang="en-US"/>
              <a:t>└───────────────────────────────────────────────▶│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13. Appointment Saved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│◀───────────────────│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14. Send Notification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(Observer)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│───────┐</a:t>
            </a:r>
            <a:r>
              <a:rPr lang="en-US" altLang="en-GB"/>
              <a:t>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</a:t>
            </a:r>
            <a:r>
              <a:rPr lang="en-US" altLang="en-US"/>
              <a:t>│</a:t>
            </a:r>
            <a:r>
              <a:rPr lang="en-US" altLang="en-GB"/>
              <a:t>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</a:t>
            </a:r>
            <a:r>
              <a:rPr lang="en-US" altLang="en-US"/>
              <a:t>│</a:t>
            </a:r>
            <a:r>
              <a:rPr lang="en-US" altLang="en-GB"/>
              <a:t>15. Confirmation Message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│◀───────────────────────┘</a:t>
            </a:r>
            <a:r>
              <a:rPr lang="en-US" altLang="en-GB"/>
              <a:t>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GB"/>
              <a:t>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</a:t>
            </a:r>
            <a:r>
              <a:rPr lang="en-US" altLang="en-US"/>
              <a:t>│</a:t>
            </a:r>
            <a:r>
              <a:rPr lang="en-US" altLang="en-GB"/>
              <a:t>                  </a:t>
            </a:r>
            <a:r>
              <a:rPr lang="en-US" altLang="en-US"/>
              <a:t>│</a:t>
            </a:r>
            <a:r>
              <a:rPr lang="en-US" altLang="en-GB"/>
              <a:t>              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US"/>
              <a:t>┌─────┴─────────┐</a:t>
            </a:r>
            <a:r>
              <a:rPr lang="en-US" altLang="en-GB"/>
              <a:t> </a:t>
            </a:r>
            <a:r>
              <a:rPr lang="en-US" altLang="en-US"/>
              <a:t>┌─────┴──────┐</a:t>
            </a:r>
            <a:r>
              <a:rPr lang="en-US" altLang="en-GB"/>
              <a:t> </a:t>
            </a:r>
            <a:r>
              <a:rPr lang="en-US" altLang="en-US"/>
              <a:t>┌───────┴────────┐</a:t>
            </a:r>
            <a:r>
              <a:rPr lang="en-US" altLang="en-GB"/>
              <a:t> </a:t>
            </a:r>
            <a:r>
              <a:rPr lang="en-US" altLang="en-US"/>
              <a:t>┌───────┴─────────┐</a:t>
            </a:r>
            <a:r>
              <a:rPr lang="en-US" altLang="en-GB"/>
              <a:t> </a:t>
            </a:r>
            <a:r>
              <a:rPr lang="en-US" altLang="en-US"/>
              <a:t>┌────────┴──────────┐</a:t>
            </a:r>
            <a:endParaRPr lang="en-US" altLang="en-US"/>
          </a:p>
          <a:p>
            <a:r>
              <a:rPr lang="en-US" altLang="en-US"/>
              <a:t>│</a:t>
            </a:r>
            <a:r>
              <a:rPr lang="en-US" altLang="en-GB"/>
              <a:t>   Patient     </a:t>
            </a:r>
            <a:r>
              <a:rPr lang="en-US" altLang="en-US"/>
              <a:t>│</a:t>
            </a:r>
            <a:r>
              <a:rPr lang="en-US" altLang="en-GB"/>
              <a:t> </a:t>
            </a:r>
            <a:r>
              <a:rPr lang="en-US" altLang="en-US"/>
              <a:t>│</a:t>
            </a:r>
            <a:r>
              <a:rPr lang="en-US" altLang="en-GB"/>
              <a:t>    Main    </a:t>
            </a:r>
            <a:r>
              <a:rPr lang="en-US" altLang="en-US"/>
              <a:t>│</a:t>
            </a:r>
            <a:r>
              <a:rPr lang="en-US" altLang="en-GB"/>
              <a:t> </a:t>
            </a:r>
            <a:r>
              <a:rPr lang="en-US" altLang="en-US"/>
              <a:t>│</a:t>
            </a:r>
            <a:r>
              <a:rPr lang="en-US" altLang="en-GB"/>
              <a:t>   Patient      </a:t>
            </a:r>
            <a:r>
              <a:rPr lang="en-US" altLang="en-US"/>
              <a:t>│</a:t>
            </a:r>
            <a:r>
              <a:rPr lang="en-US" altLang="en-GB"/>
              <a:t> </a:t>
            </a:r>
            <a:r>
              <a:rPr lang="en-US" altLang="en-US"/>
              <a:t>│</a:t>
            </a:r>
            <a:r>
              <a:rPr lang="en-US" altLang="en-GB"/>
              <a:t>    Doctor       </a:t>
            </a:r>
            <a:r>
              <a:rPr lang="en-US" altLang="en-US"/>
              <a:t>│</a:t>
            </a:r>
            <a:r>
              <a:rPr lang="en-US" altLang="en-GB"/>
              <a:t> </a:t>
            </a:r>
            <a:r>
              <a:rPr lang="en-US" altLang="en-US"/>
              <a:t>│</a:t>
            </a:r>
            <a:r>
              <a:rPr lang="en-US" altLang="en-GB"/>
              <a:t>   Appointment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US"/>
              <a:t>│</a:t>
            </a:r>
            <a:r>
              <a:rPr lang="en-US" altLang="en-GB"/>
              <a:t>   (User)      </a:t>
            </a:r>
            <a:r>
              <a:rPr lang="en-US" altLang="en-US"/>
              <a:t>│</a:t>
            </a:r>
            <a:r>
              <a:rPr lang="en-US" altLang="en-GB"/>
              <a:t> </a:t>
            </a:r>
            <a:r>
              <a:rPr lang="en-US" altLang="en-US"/>
              <a:t>│</a:t>
            </a:r>
            <a:r>
              <a:rPr lang="en-US" altLang="en-GB"/>
              <a:t>(Controller)</a:t>
            </a:r>
            <a:r>
              <a:rPr lang="en-US" altLang="en-US"/>
              <a:t>│</a:t>
            </a:r>
            <a:r>
              <a:rPr lang="en-US" altLang="en-GB"/>
              <a:t> </a:t>
            </a:r>
            <a:r>
              <a:rPr lang="en-US" altLang="en-US"/>
              <a:t>│</a:t>
            </a:r>
            <a:r>
              <a:rPr lang="en-US" altLang="en-GB"/>
              <a:t>  Repository    </a:t>
            </a:r>
            <a:r>
              <a:rPr lang="en-US" altLang="en-US"/>
              <a:t>│</a:t>
            </a:r>
            <a:r>
              <a:rPr lang="en-US" altLang="en-GB"/>
              <a:t> </a:t>
            </a:r>
            <a:r>
              <a:rPr lang="en-US" altLang="en-US"/>
              <a:t>│</a:t>
            </a:r>
            <a:r>
              <a:rPr lang="en-US" altLang="en-GB"/>
              <a:t>   Repository    </a:t>
            </a:r>
            <a:r>
              <a:rPr lang="en-US" altLang="en-US"/>
              <a:t>│</a:t>
            </a:r>
            <a:r>
              <a:rPr lang="en-US" altLang="en-GB"/>
              <a:t> </a:t>
            </a:r>
            <a:r>
              <a:rPr lang="en-US" altLang="en-US"/>
              <a:t>│</a:t>
            </a:r>
            <a:r>
              <a:rPr lang="en-US" altLang="en-GB"/>
              <a:t>   Repository      </a:t>
            </a:r>
            <a:r>
              <a:rPr lang="en-US" altLang="en-US"/>
              <a:t>│</a:t>
            </a:r>
            <a:endParaRPr lang="en-US" altLang="en-US"/>
          </a:p>
          <a:p>
            <a:r>
              <a:rPr lang="en-US" altLang="en-US"/>
              <a:t>└───────────────┘</a:t>
            </a:r>
            <a:r>
              <a:rPr lang="en-US" altLang="en-GB"/>
              <a:t> </a:t>
            </a:r>
            <a:r>
              <a:rPr lang="en-US" altLang="en-US"/>
              <a:t>└────────────┘</a:t>
            </a:r>
            <a:r>
              <a:rPr lang="en-US" altLang="en-GB"/>
              <a:t> </a:t>
            </a:r>
            <a:r>
              <a:rPr lang="en-US" altLang="en-US"/>
              <a:t>└────────────────┘</a:t>
            </a:r>
            <a:r>
              <a:rPr lang="en-US" altLang="en-GB"/>
              <a:t> </a:t>
            </a:r>
            <a:r>
              <a:rPr lang="en-US" altLang="en-US"/>
              <a:t>└─────────────────┘</a:t>
            </a:r>
            <a:r>
              <a:rPr lang="en-US" altLang="en-GB"/>
              <a:t> </a:t>
            </a:r>
            <a:r>
              <a:rPr lang="en-US" altLang="en-US"/>
              <a:t>└───────────────────┘</a:t>
            </a:r>
            <a:endParaRPr lang="en-US" altLang="en-US"/>
          </a:p>
          <a:p>
            <a:r>
              <a:rPr lang="en-US" altLang="en-GB"/>
              <a:t>Title: "Appointment Booking Sequence"</a:t>
            </a:r>
            <a:endParaRPr lang="en-US" altLang="en-GB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/>
              <a:t>Features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b="1" u="sng"/>
              <a:t>Features</a:t>
            </a:r>
            <a:endParaRPr lang="en-US" altLang="en-GB" b="1" u="sng"/>
          </a:p>
          <a:p>
            <a:r>
              <a:rPr lang="en-US" altLang="en-GB"/>
              <a:t>List features (use bullet points) is like a </a:t>
            </a:r>
            <a:r>
              <a:rPr lang="en-GB" altLang="en-US"/>
              <a:t>clinic menu</a:t>
            </a:r>
            <a:r>
              <a:rPr lang="en-US" altLang="en-GB"/>
              <a:t> for your software. It tells users (and developers) exactly what the system can do. Each bullet point is a specific capability or function.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Show technologies used (Java, Git, etc.)</a:t>
            </a:r>
            <a:r>
              <a:rPr lang="en-GB" altLang="en-US"/>
              <a:t>:</a:t>
            </a:r>
            <a:r>
              <a:rPr lang="en-US" altLang="en-GB"/>
              <a:t>When we say "technologies used" in a software project, we're talking about the tools, languages, and platforms we need to build and run the system</a:t>
            </a:r>
            <a:endParaRPr lang="en-US" altLang="en-GB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b="1" u="sng"/>
              <a:t>GitHub Repository</a:t>
            </a:r>
            <a:endParaRPr lang="en-US" altLang="en-GB" b="1" u="sng"/>
          </a:p>
          <a:p>
            <a:r>
              <a:rPr lang="en-US" altLang="en-GB"/>
              <a:t>Show your GitHub link: https://github.com/AngelNirere/ClinicBookingSystem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Show code structure screenshot</a:t>
            </a:r>
            <a:endParaRPr lang="en-US" altLang="en-GB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/>
              <a:t>let’s see together our final toughts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b="1" u="sng"/>
              <a:t>Conclusion</a:t>
            </a:r>
            <a:endParaRPr lang="en-US" altLang="en-GB" b="1" u="sng"/>
          </a:p>
          <a:p>
            <a:r>
              <a:rPr lang="en-US" altLang="en-GB"/>
              <a:t>Working application completed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All requirements met</a:t>
            </a:r>
            <a:endParaRPr lang="en-US" altLang="en-GB"/>
          </a:p>
          <a:p>
            <a:endParaRPr lang="en-US" altLang="en-GB"/>
          </a:p>
          <a:p>
            <a:r>
              <a:rPr lang="en-US" altLang="en-GB"/>
              <a:t>Future improvements possible</a:t>
            </a:r>
            <a:r>
              <a:rPr lang="en-GB" altLang="en-US"/>
              <a:t>:</a:t>
            </a:r>
            <a:r>
              <a:rPr lang="en-US" altLang="en-GB"/>
              <a:t>Here's what we could add later to make this even better." It's like building a basic house first, then adding extra rooms, a garden, and smart features later.</a:t>
            </a:r>
            <a:endParaRPr lang="en-US" altLang="en-GB"/>
          </a:p>
        </p:txBody>
      </p:sp>
      <p:pic>
        <p:nvPicPr>
          <p:cNvPr id="5" name="Picture 4" descr="pexels-brettjordan-75080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00620" y="1379855"/>
            <a:ext cx="4691380" cy="27495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11839</Words>
  <Application>WPS Presentation</Application>
  <PresentationFormat>Widescreen</PresentationFormat>
  <Paragraphs>222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Title: Clinic Booking System  Subtitle: Java Application Project Name:Nirere Angelique  Date:17/12/2025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Angel</dc:creator>
  <cp:lastModifiedBy>Angel</cp:lastModifiedBy>
  <cp:revision>10</cp:revision>
  <dcterms:created xsi:type="dcterms:W3CDTF">2025-07-23T00:59:00Z</dcterms:created>
  <dcterms:modified xsi:type="dcterms:W3CDTF">2025-12-18T12:30:54Z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C901150B3A024DB484093F2BDE7AC793_13</vt:lpwstr>
  </property>
  <property fmtid="{D5CDD505-2E9C-101B-9397-08002B2CF9AE}" pid="3" name="KSOProductBuildVer">
    <vt:lpwstr>2057-12.2.0.23155</vt:lpwstr>
  </property>
</Properties>
</file>

<file path=docProps/thumbnail.jpeg>
</file>